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2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3"/>
    <p:restoredTop sz="94694"/>
  </p:normalViewPr>
  <p:slideViewPr>
    <p:cSldViewPr snapToGrid="0">
      <p:cViewPr>
        <p:scale>
          <a:sx n="145" d="100"/>
          <a:sy n="145" d="100"/>
        </p:scale>
        <p:origin x="5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2226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7071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6473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9368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0394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7237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6373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1528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2457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6992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5104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85D7C-C8A4-744B-BB2F-7A1497AFF8D0}" type="datetimeFigureOut">
              <a:rPr lang="en-SE" smtClean="0"/>
              <a:t>2022-08-19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62F31-F094-814F-98F1-1D9D16FCBA9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460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413EC0-449E-8BEF-2A3B-B7DA35CBE7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0"/>
            <a:ext cx="10799764" cy="1079976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6F58CBC-DC30-FF61-DB5B-F029758C29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76299" y="609598"/>
            <a:ext cx="2730500" cy="1651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5429447-1449-57FA-E4ED-780B1615BEF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2776756"/>
            <a:ext cx="10799763" cy="590942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AE608D3-CC8A-C997-B921-27EFE5EE819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71179" y="4654985"/>
            <a:ext cx="3151521" cy="53692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7C6F1F86-76CB-30DF-DD1C-3650C9D2A988}"/>
              </a:ext>
            </a:extLst>
          </p:cNvPr>
          <p:cNvSpPr txBox="1"/>
          <p:nvPr/>
        </p:nvSpPr>
        <p:spPr>
          <a:xfrm>
            <a:off x="3822700" y="4220974"/>
            <a:ext cx="697706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19000" b="1" dirty="0">
                <a:solidFill>
                  <a:schemeClr val="bg1"/>
                </a:solidFill>
                <a:latin typeface="Gilroy Bold" pitchFamily="2" charset="77"/>
              </a:rPr>
              <a:t>0%</a:t>
            </a:r>
          </a:p>
        </p:txBody>
      </p:sp>
    </p:spTree>
    <p:extLst>
      <p:ext uri="{BB962C8B-B14F-4D97-AF65-F5344CB8AC3E}">
        <p14:creationId xmlns:p14="http://schemas.microsoft.com/office/powerpoint/2010/main" val="200591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B3C552C-0E61-7168-F14C-5F7AA950B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0799761" cy="10799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F107D6-EE8D-A5B4-2492-A7C542FB19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22458" y="641349"/>
            <a:ext cx="3717684" cy="22479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F1950F-82D7-B68C-0E10-0D9EAD7390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05539" y="4632115"/>
            <a:ext cx="3151521" cy="53692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0A1255-B7E0-4666-0005-90C98E0761E8}"/>
              </a:ext>
            </a:extLst>
          </p:cNvPr>
          <p:cNvSpPr txBox="1"/>
          <p:nvPr/>
        </p:nvSpPr>
        <p:spPr>
          <a:xfrm>
            <a:off x="4357060" y="4579588"/>
            <a:ext cx="644270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19000" b="1" dirty="0">
                <a:latin typeface="Gilroy Bold" pitchFamily="2" charset="77"/>
              </a:rPr>
              <a:t>0%</a:t>
            </a:r>
          </a:p>
        </p:txBody>
      </p:sp>
    </p:spTree>
    <p:extLst>
      <p:ext uri="{BB962C8B-B14F-4D97-AF65-F5344CB8AC3E}">
        <p14:creationId xmlns:p14="http://schemas.microsoft.com/office/powerpoint/2010/main" val="1930394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4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Gilroy 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Karlsson</dc:creator>
  <cp:lastModifiedBy>Andreas Karlsson</cp:lastModifiedBy>
  <cp:revision>7</cp:revision>
  <dcterms:created xsi:type="dcterms:W3CDTF">2022-08-19T09:52:46Z</dcterms:created>
  <dcterms:modified xsi:type="dcterms:W3CDTF">2022-08-19T15:40:38Z</dcterms:modified>
</cp:coreProperties>
</file>